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0D71-1907-469F-B966-B7C2C5A1CE6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419D40C4-838A-41DC-A6FC-6712E1C771BF}">
      <dgm:prSet phldrT="[Text]"/>
      <dgm:spPr/>
      <dgm:t>
        <a:bodyPr/>
        <a:lstStyle/>
        <a:p>
          <a:r>
            <a:rPr lang="sr-Latn-CS" dirty="0" smtClean="0"/>
            <a:t>Uslovi za razvijanje dečjeg stvaralaštva</a:t>
          </a:r>
          <a:endParaRPr lang="sr-Latn-CS" dirty="0"/>
        </a:p>
      </dgm:t>
    </dgm:pt>
    <dgm:pt modelId="{7FD2FD35-A5DC-4DFE-AE7C-80092867FD7C}" type="parTrans" cxnId="{414229A7-7773-4032-9309-1EEC3EC186F0}">
      <dgm:prSet/>
      <dgm:spPr/>
      <dgm:t>
        <a:bodyPr/>
        <a:lstStyle/>
        <a:p>
          <a:endParaRPr lang="sr-Latn-CS"/>
        </a:p>
      </dgm:t>
    </dgm:pt>
    <dgm:pt modelId="{CF773419-8673-492D-8E30-01F8335E3ACF}" type="sibTrans" cxnId="{414229A7-7773-4032-9309-1EEC3EC186F0}">
      <dgm:prSet/>
      <dgm:spPr/>
      <dgm:t>
        <a:bodyPr/>
        <a:lstStyle/>
        <a:p>
          <a:endParaRPr lang="sr-Latn-CS"/>
        </a:p>
      </dgm:t>
    </dgm:pt>
    <dgm:pt modelId="{B3B92AC2-A66E-4480-AD87-32F6189DEE77}">
      <dgm:prSet phldrT="[Text]"/>
      <dgm:spPr/>
      <dgm:t>
        <a:bodyPr/>
        <a:lstStyle/>
        <a:p>
          <a:r>
            <a:rPr lang="sr-Latn-CS" dirty="0" smtClean="0"/>
            <a:t>Povoljna atmosfrera  i čulna iskustva</a:t>
          </a:r>
          <a:endParaRPr lang="sr-Latn-CS" dirty="0"/>
        </a:p>
      </dgm:t>
    </dgm:pt>
    <dgm:pt modelId="{107368B0-986A-4274-BD39-86CB42845205}" type="parTrans" cxnId="{DB0C9DE8-09CD-4CD7-9E5D-61F39BC6A89D}">
      <dgm:prSet/>
      <dgm:spPr/>
      <dgm:t>
        <a:bodyPr/>
        <a:lstStyle/>
        <a:p>
          <a:endParaRPr lang="sr-Latn-CS"/>
        </a:p>
      </dgm:t>
    </dgm:pt>
    <dgm:pt modelId="{D117A249-ED3E-4EE9-A2D0-239A721E1CAB}" type="sibTrans" cxnId="{DB0C9DE8-09CD-4CD7-9E5D-61F39BC6A89D}">
      <dgm:prSet/>
      <dgm:spPr/>
      <dgm:t>
        <a:bodyPr/>
        <a:lstStyle/>
        <a:p>
          <a:endParaRPr lang="sr-Latn-CS"/>
        </a:p>
      </dgm:t>
    </dgm:pt>
    <dgm:pt modelId="{75B3C942-B99C-445C-BE6D-C4ECBB868D80}">
      <dgm:prSet phldrT="[Text]"/>
      <dgm:spPr/>
      <dgm:t>
        <a:bodyPr/>
        <a:lstStyle/>
        <a:p>
          <a:r>
            <a:rPr lang="sr-Latn-CS" dirty="0" smtClean="0"/>
            <a:t>Materijal i pribor za rad (aktivnost)deteta</a:t>
          </a:r>
          <a:endParaRPr lang="sr-Latn-CS" dirty="0"/>
        </a:p>
      </dgm:t>
    </dgm:pt>
    <dgm:pt modelId="{8040D75B-215F-4811-AB3D-71B3A086F2CC}" type="parTrans" cxnId="{4A134ECF-E930-442B-8672-937A062593A7}">
      <dgm:prSet/>
      <dgm:spPr/>
      <dgm:t>
        <a:bodyPr/>
        <a:lstStyle/>
        <a:p>
          <a:endParaRPr lang="sr-Latn-CS"/>
        </a:p>
      </dgm:t>
    </dgm:pt>
    <dgm:pt modelId="{A165E1FF-49F6-49D5-8443-244A78943BCD}" type="sibTrans" cxnId="{4A134ECF-E930-442B-8672-937A062593A7}">
      <dgm:prSet/>
      <dgm:spPr/>
      <dgm:t>
        <a:bodyPr/>
        <a:lstStyle/>
        <a:p>
          <a:endParaRPr lang="sr-Latn-CS"/>
        </a:p>
      </dgm:t>
    </dgm:pt>
    <dgm:pt modelId="{3C0311DB-2E46-497D-A9EB-432280ED98FD}">
      <dgm:prSet phldrT="[Text]"/>
      <dgm:spPr/>
      <dgm:t>
        <a:bodyPr/>
        <a:lstStyle/>
        <a:p>
          <a:r>
            <a:rPr lang="sr-Latn-CS" dirty="0" smtClean="0"/>
            <a:t>Vremenska artikulacija dečjih  aktivnosti i njihova aktivizacija</a:t>
          </a:r>
          <a:endParaRPr lang="sr-Latn-CS" dirty="0"/>
        </a:p>
      </dgm:t>
    </dgm:pt>
    <dgm:pt modelId="{ABCC3842-0990-46F7-91ED-E32975ABB344}" type="parTrans" cxnId="{27FECF71-8E70-41A3-A3DF-9E6A3D6A4DB5}">
      <dgm:prSet/>
      <dgm:spPr/>
      <dgm:t>
        <a:bodyPr/>
        <a:lstStyle/>
        <a:p>
          <a:endParaRPr lang="sr-Latn-CS"/>
        </a:p>
      </dgm:t>
    </dgm:pt>
    <dgm:pt modelId="{FE2577BD-E4C7-423D-B473-065E2F677BC4}" type="sibTrans" cxnId="{27FECF71-8E70-41A3-A3DF-9E6A3D6A4DB5}">
      <dgm:prSet/>
      <dgm:spPr/>
      <dgm:t>
        <a:bodyPr/>
        <a:lstStyle/>
        <a:p>
          <a:endParaRPr lang="sr-Latn-CS"/>
        </a:p>
      </dgm:t>
    </dgm:pt>
    <dgm:pt modelId="{99E0AC5E-605E-4ADF-B49A-10117CA41315}">
      <dgm:prSet phldrT="[Text]" phldr="1"/>
      <dgm:spPr/>
      <dgm:t>
        <a:bodyPr/>
        <a:lstStyle/>
        <a:p>
          <a:endParaRPr lang="sr-Latn-CS"/>
        </a:p>
      </dgm:t>
    </dgm:pt>
    <dgm:pt modelId="{7995AE92-66F6-429A-885F-15EF8E490902}" type="parTrans" cxnId="{FF9A9C8E-0846-4ED9-B044-09A3E392B6AD}">
      <dgm:prSet/>
      <dgm:spPr/>
      <dgm:t>
        <a:bodyPr/>
        <a:lstStyle/>
        <a:p>
          <a:endParaRPr lang="sr-Latn-CS"/>
        </a:p>
      </dgm:t>
    </dgm:pt>
    <dgm:pt modelId="{2C40BEF5-38D2-433D-B3C8-177D7CC206B7}" type="sibTrans" cxnId="{FF9A9C8E-0846-4ED9-B044-09A3E392B6AD}">
      <dgm:prSet/>
      <dgm:spPr/>
      <dgm:t>
        <a:bodyPr/>
        <a:lstStyle/>
        <a:p>
          <a:endParaRPr lang="sr-Latn-CS"/>
        </a:p>
      </dgm:t>
    </dgm:pt>
    <dgm:pt modelId="{95AAE58B-2D63-4985-95B8-A883194E6E10}">
      <dgm:prSet phldrT="[Text]" phldr="1"/>
      <dgm:spPr/>
      <dgm:t>
        <a:bodyPr/>
        <a:lstStyle/>
        <a:p>
          <a:endParaRPr lang="sr-Latn-CS"/>
        </a:p>
      </dgm:t>
    </dgm:pt>
    <dgm:pt modelId="{DCC9FA88-1E68-41AA-A55D-039B97C5B032}" type="parTrans" cxnId="{FBA11945-6D05-48E7-BAB3-9D957EDB9296}">
      <dgm:prSet/>
      <dgm:spPr/>
      <dgm:t>
        <a:bodyPr/>
        <a:lstStyle/>
        <a:p>
          <a:endParaRPr lang="sr-Latn-CS"/>
        </a:p>
      </dgm:t>
    </dgm:pt>
    <dgm:pt modelId="{807CF31A-906D-41F0-BE64-FC9117DA9A90}" type="sibTrans" cxnId="{FBA11945-6D05-48E7-BAB3-9D957EDB9296}">
      <dgm:prSet/>
      <dgm:spPr/>
      <dgm:t>
        <a:bodyPr/>
        <a:lstStyle/>
        <a:p>
          <a:endParaRPr lang="sr-Latn-CS"/>
        </a:p>
      </dgm:t>
    </dgm:pt>
    <dgm:pt modelId="{EFAEEED9-4993-445F-952C-9132CBBAF87E}">
      <dgm:prSet phldrT="[Text]"/>
      <dgm:spPr/>
      <dgm:t>
        <a:bodyPr/>
        <a:lstStyle/>
        <a:p>
          <a:r>
            <a:rPr lang="sr-Latn-CS" dirty="0" smtClean="0"/>
            <a:t>Razumevanje vaspitača za potrebe dece za stvaralačkim izražavanjem, otklanjanje ograničenja koja ometaju ili koče dečje izražavanje</a:t>
          </a:r>
          <a:r>
            <a:rPr lang="sr-Latn-CS" dirty="0"/>
            <a:t/>
          </a:r>
          <a:br>
            <a:rPr lang="sr-Latn-CS" dirty="0"/>
          </a:br>
          <a:endParaRPr lang="sr-Latn-CS" dirty="0"/>
        </a:p>
      </dgm:t>
    </dgm:pt>
    <dgm:pt modelId="{32CA07C3-17BF-4803-8639-B16874B72F81}" type="parTrans" cxnId="{5E91E40B-3753-44BB-BDFB-FB8E5197F098}">
      <dgm:prSet/>
      <dgm:spPr/>
      <dgm:t>
        <a:bodyPr/>
        <a:lstStyle/>
        <a:p>
          <a:endParaRPr lang="sr-Latn-CS"/>
        </a:p>
      </dgm:t>
    </dgm:pt>
    <dgm:pt modelId="{A4580065-BD4C-4748-86DC-3EDFDED6CE22}" type="sibTrans" cxnId="{5E91E40B-3753-44BB-BDFB-FB8E5197F098}">
      <dgm:prSet/>
      <dgm:spPr/>
      <dgm:t>
        <a:bodyPr/>
        <a:lstStyle/>
        <a:p>
          <a:endParaRPr lang="sr-Latn-CS"/>
        </a:p>
      </dgm:t>
    </dgm:pt>
    <dgm:pt modelId="{0C85D790-0DF0-4BC2-A272-C8700D64C69D}">
      <dgm:prSet phldrT="[Text]"/>
      <dgm:spPr/>
      <dgm:t>
        <a:bodyPr/>
        <a:lstStyle/>
        <a:p>
          <a:r>
            <a:rPr lang="sr-Latn-CS" dirty="0"/>
            <a:t/>
          </a:r>
          <a:br>
            <a:rPr lang="sr-Latn-CS" dirty="0"/>
          </a:br>
          <a:r>
            <a:rPr lang="sr-Latn-CS" dirty="0" smtClean="0"/>
            <a:t>Organizacija dečje igre (vrste i varijante)</a:t>
          </a:r>
          <a:endParaRPr lang="sr-Latn-CS" dirty="0"/>
        </a:p>
      </dgm:t>
    </dgm:pt>
    <dgm:pt modelId="{EA214850-BBA3-430E-B826-89C7557FEBB3}" type="parTrans" cxnId="{61A66557-4677-477A-A1D7-85AECD084B47}">
      <dgm:prSet/>
      <dgm:spPr/>
      <dgm:t>
        <a:bodyPr/>
        <a:lstStyle/>
        <a:p>
          <a:endParaRPr lang="sr-Latn-CS"/>
        </a:p>
      </dgm:t>
    </dgm:pt>
    <dgm:pt modelId="{86B1154D-7192-447D-98BC-141F7D6C360D}" type="sibTrans" cxnId="{61A66557-4677-477A-A1D7-85AECD084B47}">
      <dgm:prSet/>
      <dgm:spPr/>
      <dgm:t>
        <a:bodyPr/>
        <a:lstStyle/>
        <a:p>
          <a:endParaRPr lang="sr-Latn-CS"/>
        </a:p>
      </dgm:t>
    </dgm:pt>
    <dgm:pt modelId="{5C6AE3E3-14CC-4A7A-971C-E08CB7BBFF79}" type="pres">
      <dgm:prSet presAssocID="{A03E0D71-1907-469F-B966-B7C2C5A1CE6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59BCCD35-E7D7-41FC-ADE7-6970824D72F5}" type="pres">
      <dgm:prSet presAssocID="{419D40C4-838A-41DC-A6FC-6712E1C771BF}" presName="roof" presStyleLbl="dkBgShp" presStyleIdx="0" presStyleCnt="2"/>
      <dgm:spPr/>
      <dgm:t>
        <a:bodyPr/>
        <a:lstStyle/>
        <a:p>
          <a:endParaRPr lang="sr-Latn-CS"/>
        </a:p>
      </dgm:t>
    </dgm:pt>
    <dgm:pt modelId="{3C7A910E-ABDA-4335-BDD6-1603E7226252}" type="pres">
      <dgm:prSet presAssocID="{419D40C4-838A-41DC-A6FC-6712E1C771BF}" presName="pillars" presStyleCnt="0"/>
      <dgm:spPr/>
    </dgm:pt>
    <dgm:pt modelId="{BDFCF802-BDD6-4671-8F97-430D2A2E896B}" type="pres">
      <dgm:prSet presAssocID="{419D40C4-838A-41DC-A6FC-6712E1C771BF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0803B9-B8E4-46DE-8BF5-057E144F1A80}" type="pres">
      <dgm:prSet presAssocID="{75B3C942-B99C-445C-BE6D-C4ECBB868D80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C3CE4BF-99F0-4213-9BF5-D0CD0E21FF85}" type="pres">
      <dgm:prSet presAssocID="{3C0311DB-2E46-497D-A9EB-432280ED98FD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F14B2A0-EE6D-46F5-84D9-92DD7116908B}" type="pres">
      <dgm:prSet presAssocID="{EFAEEED9-4993-445F-952C-9132CBBAF87E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0B6411F-1392-4F3F-B388-CA456E6FC832}" type="pres">
      <dgm:prSet presAssocID="{0C85D790-0DF0-4BC2-A272-C8700D64C69D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28CB95C-7603-45E5-8237-CFB15E7B9937}" type="pres">
      <dgm:prSet presAssocID="{419D40C4-838A-41DC-A6FC-6712E1C771BF}" presName="base" presStyleLbl="dkBgShp" presStyleIdx="1" presStyleCnt="2"/>
      <dgm:spPr/>
    </dgm:pt>
  </dgm:ptLst>
  <dgm:cxnLst>
    <dgm:cxn modelId="{414229A7-7773-4032-9309-1EEC3EC186F0}" srcId="{A03E0D71-1907-469F-B966-B7C2C5A1CE61}" destId="{419D40C4-838A-41DC-A6FC-6712E1C771BF}" srcOrd="0" destOrd="0" parTransId="{7FD2FD35-A5DC-4DFE-AE7C-80092867FD7C}" sibTransId="{CF773419-8673-492D-8E30-01F8335E3ACF}"/>
    <dgm:cxn modelId="{C0B2D68C-FEBC-46B1-A6F7-77F64D7A5D98}" type="presOf" srcId="{419D40C4-838A-41DC-A6FC-6712E1C771BF}" destId="{59BCCD35-E7D7-41FC-ADE7-6970824D72F5}" srcOrd="0" destOrd="0" presId="urn:microsoft.com/office/officeart/2005/8/layout/hList3"/>
    <dgm:cxn modelId="{4A134ECF-E930-442B-8672-937A062593A7}" srcId="{419D40C4-838A-41DC-A6FC-6712E1C771BF}" destId="{75B3C942-B99C-445C-BE6D-C4ECBB868D80}" srcOrd="1" destOrd="0" parTransId="{8040D75B-215F-4811-AB3D-71B3A086F2CC}" sibTransId="{A165E1FF-49F6-49D5-8443-244A78943BCD}"/>
    <dgm:cxn modelId="{9C587BFD-FE67-43B8-B0AB-9FD6660F0542}" type="presOf" srcId="{0C85D790-0DF0-4BC2-A272-C8700D64C69D}" destId="{C0B6411F-1392-4F3F-B388-CA456E6FC832}" srcOrd="0" destOrd="0" presId="urn:microsoft.com/office/officeart/2005/8/layout/hList3"/>
    <dgm:cxn modelId="{27FECF71-8E70-41A3-A3DF-9E6A3D6A4DB5}" srcId="{419D40C4-838A-41DC-A6FC-6712E1C771BF}" destId="{3C0311DB-2E46-497D-A9EB-432280ED98FD}" srcOrd="2" destOrd="0" parTransId="{ABCC3842-0990-46F7-91ED-E32975ABB344}" sibTransId="{FE2577BD-E4C7-423D-B473-065E2F677BC4}"/>
    <dgm:cxn modelId="{2945F7B1-B8AE-4574-8640-4A3B8B269483}" type="presOf" srcId="{3C0311DB-2E46-497D-A9EB-432280ED98FD}" destId="{7C3CE4BF-99F0-4213-9BF5-D0CD0E21FF85}" srcOrd="0" destOrd="0" presId="urn:microsoft.com/office/officeart/2005/8/layout/hList3"/>
    <dgm:cxn modelId="{DB0C9DE8-09CD-4CD7-9E5D-61F39BC6A89D}" srcId="{419D40C4-838A-41DC-A6FC-6712E1C771BF}" destId="{B3B92AC2-A66E-4480-AD87-32F6189DEE77}" srcOrd="0" destOrd="0" parTransId="{107368B0-986A-4274-BD39-86CB42845205}" sibTransId="{D117A249-ED3E-4EE9-A2D0-239A721E1CAB}"/>
    <dgm:cxn modelId="{5E91E40B-3753-44BB-BDFB-FB8E5197F098}" srcId="{419D40C4-838A-41DC-A6FC-6712E1C771BF}" destId="{EFAEEED9-4993-445F-952C-9132CBBAF87E}" srcOrd="3" destOrd="0" parTransId="{32CA07C3-17BF-4803-8639-B16874B72F81}" sibTransId="{A4580065-BD4C-4748-86DC-3EDFDED6CE22}"/>
    <dgm:cxn modelId="{CA447189-D14C-4A50-A658-52FF6E5E85C5}" type="presOf" srcId="{EFAEEED9-4993-445F-952C-9132CBBAF87E}" destId="{1F14B2A0-EE6D-46F5-84D9-92DD7116908B}" srcOrd="0" destOrd="0" presId="urn:microsoft.com/office/officeart/2005/8/layout/hList3"/>
    <dgm:cxn modelId="{EDF0F1F4-E0BC-4EE8-B3C6-3613D210F012}" type="presOf" srcId="{B3B92AC2-A66E-4480-AD87-32F6189DEE77}" destId="{BDFCF802-BDD6-4671-8F97-430D2A2E896B}" srcOrd="0" destOrd="0" presId="urn:microsoft.com/office/officeart/2005/8/layout/hList3"/>
    <dgm:cxn modelId="{61A66557-4677-477A-A1D7-85AECD084B47}" srcId="{419D40C4-838A-41DC-A6FC-6712E1C771BF}" destId="{0C85D790-0DF0-4BC2-A272-C8700D64C69D}" srcOrd="4" destOrd="0" parTransId="{EA214850-BBA3-430E-B826-89C7557FEBB3}" sibTransId="{86B1154D-7192-447D-98BC-141F7D6C360D}"/>
    <dgm:cxn modelId="{FBA11945-6D05-48E7-BAB3-9D957EDB9296}" srcId="{A03E0D71-1907-469F-B966-B7C2C5A1CE61}" destId="{95AAE58B-2D63-4985-95B8-A883194E6E10}" srcOrd="1" destOrd="0" parTransId="{DCC9FA88-1E68-41AA-A55D-039B97C5B032}" sibTransId="{807CF31A-906D-41F0-BE64-FC9117DA9A90}"/>
    <dgm:cxn modelId="{03933861-B0D5-41B8-8248-62609A73B739}" type="presOf" srcId="{75B3C942-B99C-445C-BE6D-C4ECBB868D80}" destId="{CC0803B9-B8E4-46DE-8BF5-057E144F1A80}" srcOrd="0" destOrd="0" presId="urn:microsoft.com/office/officeart/2005/8/layout/hList3"/>
    <dgm:cxn modelId="{09337534-DE59-4C91-9B0A-91CD400C71D5}" type="presOf" srcId="{A03E0D71-1907-469F-B966-B7C2C5A1CE61}" destId="{5C6AE3E3-14CC-4A7A-971C-E08CB7BBFF79}" srcOrd="0" destOrd="0" presId="urn:microsoft.com/office/officeart/2005/8/layout/hList3"/>
    <dgm:cxn modelId="{FF9A9C8E-0846-4ED9-B044-09A3E392B6AD}" srcId="{A03E0D71-1907-469F-B966-B7C2C5A1CE61}" destId="{99E0AC5E-605E-4ADF-B49A-10117CA41315}" srcOrd="2" destOrd="0" parTransId="{7995AE92-66F6-429A-885F-15EF8E490902}" sibTransId="{2C40BEF5-38D2-433D-B3C8-177D7CC206B7}"/>
    <dgm:cxn modelId="{54286DAF-7768-4940-A274-8C5B4DD8B326}" type="presParOf" srcId="{5C6AE3E3-14CC-4A7A-971C-E08CB7BBFF79}" destId="{59BCCD35-E7D7-41FC-ADE7-6970824D72F5}" srcOrd="0" destOrd="0" presId="urn:microsoft.com/office/officeart/2005/8/layout/hList3"/>
    <dgm:cxn modelId="{51033C64-7242-4209-8187-490E87FADE23}" type="presParOf" srcId="{5C6AE3E3-14CC-4A7A-971C-E08CB7BBFF79}" destId="{3C7A910E-ABDA-4335-BDD6-1603E7226252}" srcOrd="1" destOrd="0" presId="urn:microsoft.com/office/officeart/2005/8/layout/hList3"/>
    <dgm:cxn modelId="{FC3CEF50-C05B-4FC7-A88E-40AEB7500B6C}" type="presParOf" srcId="{3C7A910E-ABDA-4335-BDD6-1603E7226252}" destId="{BDFCF802-BDD6-4671-8F97-430D2A2E896B}" srcOrd="0" destOrd="0" presId="urn:microsoft.com/office/officeart/2005/8/layout/hList3"/>
    <dgm:cxn modelId="{2D5575B0-3F42-481D-9800-72F760EADEFC}" type="presParOf" srcId="{3C7A910E-ABDA-4335-BDD6-1603E7226252}" destId="{CC0803B9-B8E4-46DE-8BF5-057E144F1A80}" srcOrd="1" destOrd="0" presId="urn:microsoft.com/office/officeart/2005/8/layout/hList3"/>
    <dgm:cxn modelId="{1C938943-246B-41AD-B9F7-F8CFFCD7CEB1}" type="presParOf" srcId="{3C7A910E-ABDA-4335-BDD6-1603E7226252}" destId="{7C3CE4BF-99F0-4213-9BF5-D0CD0E21FF85}" srcOrd="2" destOrd="0" presId="urn:microsoft.com/office/officeart/2005/8/layout/hList3"/>
    <dgm:cxn modelId="{07DCBA37-FD12-4344-A48B-FEA80E60DBB3}" type="presParOf" srcId="{3C7A910E-ABDA-4335-BDD6-1603E7226252}" destId="{1F14B2A0-EE6D-46F5-84D9-92DD7116908B}" srcOrd="3" destOrd="0" presId="urn:microsoft.com/office/officeart/2005/8/layout/hList3"/>
    <dgm:cxn modelId="{20A22AA4-773B-441D-8915-552A5985D667}" type="presParOf" srcId="{3C7A910E-ABDA-4335-BDD6-1603E7226252}" destId="{C0B6411F-1392-4F3F-B388-CA456E6FC832}" srcOrd="4" destOrd="0" presId="urn:microsoft.com/office/officeart/2005/8/layout/hList3"/>
    <dgm:cxn modelId="{77F4C5C9-D34E-4142-BC29-6760751DB298}" type="presParOf" srcId="{5C6AE3E3-14CC-4A7A-971C-E08CB7BBFF79}" destId="{328CB95C-7603-45E5-8237-CFB15E7B993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F16E36-2CA2-4000-8779-1BBA751B094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F1A9DAFD-C890-4DF4-AD9C-C912CE17D26C}">
      <dgm:prSet phldrT="[Text]" custT="1"/>
      <dgm:spPr/>
      <dgm:t>
        <a:bodyPr/>
        <a:lstStyle/>
        <a:p>
          <a:endParaRPr lang="sr-Latn-CS" sz="1400" dirty="0" smtClean="0"/>
        </a:p>
        <a:p>
          <a:r>
            <a:rPr lang="sr-Latn-CS" sz="1400" dirty="0" smtClean="0"/>
            <a:t>Unapređivanje dečje  radoznalosti, spontanosti i iskrenosti</a:t>
          </a:r>
          <a:endParaRPr lang="sr-Latn-CS" sz="1400" dirty="0"/>
        </a:p>
      </dgm:t>
    </dgm:pt>
    <dgm:pt modelId="{A5BB7DB5-9F38-4860-9E2A-4EB3D5955F2F}" type="parTrans" cxnId="{9D02F72C-6FB7-49E4-843E-782BA123B014}">
      <dgm:prSet/>
      <dgm:spPr/>
      <dgm:t>
        <a:bodyPr/>
        <a:lstStyle/>
        <a:p>
          <a:endParaRPr lang="sr-Latn-CS"/>
        </a:p>
      </dgm:t>
    </dgm:pt>
    <dgm:pt modelId="{BC1EED6C-260B-4C4E-9CCF-5ABF158E8A9A}" type="sibTrans" cxnId="{9D02F72C-6FB7-49E4-843E-782BA123B014}">
      <dgm:prSet/>
      <dgm:spPr/>
      <dgm:t>
        <a:bodyPr/>
        <a:lstStyle/>
        <a:p>
          <a:endParaRPr lang="sr-Latn-CS"/>
        </a:p>
      </dgm:t>
    </dgm:pt>
    <dgm:pt modelId="{943F7A9E-1614-420F-8A54-E8671553DD38}">
      <dgm:prSet phldrT="[Text]"/>
      <dgm:spPr/>
      <dgm:t>
        <a:bodyPr/>
        <a:lstStyle/>
        <a:p>
          <a:r>
            <a:rPr lang="sr-Latn-CS" dirty="0" smtClean="0"/>
            <a:t>Izbegavanje zahtev za ukalupljeno izražavanje deteta ili realno predstavljanje</a:t>
          </a:r>
          <a:endParaRPr lang="sr-Latn-CS" dirty="0"/>
        </a:p>
      </dgm:t>
    </dgm:pt>
    <dgm:pt modelId="{2FFDB2AD-B5A1-4C97-AC0D-3B6BEBDB2C33}" type="parTrans" cxnId="{7C1B09BE-7B26-483F-BEC4-0C4F56E99384}">
      <dgm:prSet/>
      <dgm:spPr/>
      <dgm:t>
        <a:bodyPr/>
        <a:lstStyle/>
        <a:p>
          <a:endParaRPr lang="sr-Latn-CS"/>
        </a:p>
      </dgm:t>
    </dgm:pt>
    <dgm:pt modelId="{87B4A0D2-D278-4498-8263-4BCC6DC552A1}" type="sibTrans" cxnId="{7C1B09BE-7B26-483F-BEC4-0C4F56E99384}">
      <dgm:prSet/>
      <dgm:spPr/>
      <dgm:t>
        <a:bodyPr/>
        <a:lstStyle/>
        <a:p>
          <a:endParaRPr lang="sr-Latn-CS"/>
        </a:p>
      </dgm:t>
    </dgm:pt>
    <dgm:pt modelId="{F2C549C1-20AA-4064-9E54-01DE17B43011}">
      <dgm:prSet phldrT="[Text]" custT="1"/>
      <dgm:spPr/>
      <dgm:t>
        <a:bodyPr/>
        <a:lstStyle/>
        <a:p>
          <a:r>
            <a:rPr lang="sr-Latn-CS" sz="1400" dirty="0" smtClean="0"/>
            <a:t>Razvijanje fleksibilne strukture mišljenja i ponašanja</a:t>
          </a:r>
          <a:endParaRPr lang="sr-Latn-CS" sz="1400" dirty="0"/>
        </a:p>
      </dgm:t>
    </dgm:pt>
    <dgm:pt modelId="{B63E3337-0379-4C81-BBBF-3EBA1FD033B2}" type="parTrans" cxnId="{8B03B334-66EF-4074-82CE-BD847EEFDB0D}">
      <dgm:prSet/>
      <dgm:spPr/>
      <dgm:t>
        <a:bodyPr/>
        <a:lstStyle/>
        <a:p>
          <a:endParaRPr lang="sr-Latn-CS"/>
        </a:p>
      </dgm:t>
    </dgm:pt>
    <dgm:pt modelId="{4056467B-2AC1-49B3-80ED-48314036F448}" type="sibTrans" cxnId="{8B03B334-66EF-4074-82CE-BD847EEFDB0D}">
      <dgm:prSet/>
      <dgm:spPr/>
      <dgm:t>
        <a:bodyPr/>
        <a:lstStyle/>
        <a:p>
          <a:endParaRPr lang="sr-Latn-CS"/>
        </a:p>
      </dgm:t>
    </dgm:pt>
    <dgm:pt modelId="{3C17988D-5104-44B1-A024-69A27FC246D2}" type="pres">
      <dgm:prSet presAssocID="{FCF16E36-2CA2-4000-8779-1BBA751B09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AD891A9-F979-4336-BEFF-FDC167326913}" type="pres">
      <dgm:prSet presAssocID="{FCF16E36-2CA2-4000-8779-1BBA751B0941}" presName="arrow" presStyleLbl="bgShp" presStyleIdx="0" presStyleCnt="1" custLinFactNeighborX="-5584" custLinFactNeighborY="5769"/>
      <dgm:spPr/>
    </dgm:pt>
    <dgm:pt modelId="{22471587-BBE5-4C91-9210-19CF3D1D4DC2}" type="pres">
      <dgm:prSet presAssocID="{FCF16E36-2CA2-4000-8779-1BBA751B0941}" presName="points" presStyleCnt="0"/>
      <dgm:spPr/>
    </dgm:pt>
    <dgm:pt modelId="{B84EF425-9731-40BF-A03B-56DF1299D421}" type="pres">
      <dgm:prSet presAssocID="{F1A9DAFD-C890-4DF4-AD9C-C912CE17D26C}" presName="compositeA" presStyleCnt="0"/>
      <dgm:spPr/>
    </dgm:pt>
    <dgm:pt modelId="{21CBC8D0-8F86-40A6-80CE-9E37AD1478FA}" type="pres">
      <dgm:prSet presAssocID="{F1A9DAFD-C890-4DF4-AD9C-C912CE17D26C}" presName="textA" presStyleLbl="revTx" presStyleIdx="0" presStyleCnt="3" custScaleX="147313" custScaleY="567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160AFCC-4460-46DC-81A6-17142EF39101}" type="pres">
      <dgm:prSet presAssocID="{F1A9DAFD-C890-4DF4-AD9C-C912CE17D26C}" presName="circleA" presStyleLbl="node1" presStyleIdx="0" presStyleCnt="3" custAng="19073006" custScaleX="630984" custScaleY="573439" custLinFactX="39877" custLinFactNeighborX="100000" custLinFactNeighborY="752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r-Latn-CS"/>
        </a:p>
      </dgm:t>
    </dgm:pt>
    <dgm:pt modelId="{A241B3F4-7A59-4366-B6C9-4B8E7DCF73E3}" type="pres">
      <dgm:prSet presAssocID="{F1A9DAFD-C890-4DF4-AD9C-C912CE17D26C}" presName="spaceA" presStyleCnt="0"/>
      <dgm:spPr/>
    </dgm:pt>
    <dgm:pt modelId="{21CB8667-FE48-45DF-94D9-C5B8036BC516}" type="pres">
      <dgm:prSet presAssocID="{BC1EED6C-260B-4C4E-9CCF-5ABF158E8A9A}" presName="space" presStyleCnt="0"/>
      <dgm:spPr/>
    </dgm:pt>
    <dgm:pt modelId="{9C4C67BF-99EF-4311-8660-785EBBC142F9}" type="pres">
      <dgm:prSet presAssocID="{943F7A9E-1614-420F-8A54-E8671553DD38}" presName="compositeB" presStyleCnt="0"/>
      <dgm:spPr/>
    </dgm:pt>
    <dgm:pt modelId="{598548E6-152B-423F-AAED-4A567808462A}" type="pres">
      <dgm:prSet presAssocID="{943F7A9E-1614-420F-8A54-E8671553DD38}" presName="textB" presStyleLbl="revTx" presStyleIdx="1" presStyleCnt="3" custScaleX="19280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B8C50F8-6814-4AE9-A0AA-53C4332ED0C8}" type="pres">
      <dgm:prSet presAssocID="{943F7A9E-1614-420F-8A54-E8671553DD38}" presName="circleB" presStyleLbl="node1" presStyleIdx="1" presStyleCnt="3" custScaleX="39715"/>
      <dgm:spPr/>
    </dgm:pt>
    <dgm:pt modelId="{E5E6A1F0-8088-4931-851A-B77CCF0CCF49}" type="pres">
      <dgm:prSet presAssocID="{943F7A9E-1614-420F-8A54-E8671553DD38}" presName="spaceB" presStyleCnt="0"/>
      <dgm:spPr/>
    </dgm:pt>
    <dgm:pt modelId="{83AE83F5-21F3-43E6-A8B8-DB4474A17E29}" type="pres">
      <dgm:prSet presAssocID="{87B4A0D2-D278-4498-8263-4BCC6DC552A1}" presName="space" presStyleCnt="0"/>
      <dgm:spPr/>
    </dgm:pt>
    <dgm:pt modelId="{580857C7-3F82-435C-B3A9-8C5B7277918D}" type="pres">
      <dgm:prSet presAssocID="{F2C549C1-20AA-4064-9E54-01DE17B43011}" presName="compositeA" presStyleCnt="0"/>
      <dgm:spPr/>
    </dgm:pt>
    <dgm:pt modelId="{ED054E14-C175-4621-8DB2-52F7BFA7C68B}" type="pres">
      <dgm:prSet presAssocID="{F2C549C1-20AA-4064-9E54-01DE17B43011}" presName="textA" presStyleLbl="revTx" presStyleIdx="2" presStyleCnt="3" custScaleX="120637" custScaleY="6406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BD30EFD-549E-4E26-A941-D255B853D1C5}" type="pres">
      <dgm:prSet presAssocID="{F2C549C1-20AA-4064-9E54-01DE17B43011}" presName="circleA" presStyleLbl="node1" presStyleIdx="2" presStyleCnt="3" custAng="2308759" custScaleX="766918" custScaleY="505787" custLinFactX="-100000" custLinFactNeighborX="-119434" custLinFactNeighborY="8441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FAAD545-B352-40C9-9111-D3CA58948926}" type="pres">
      <dgm:prSet presAssocID="{F2C549C1-20AA-4064-9E54-01DE17B43011}" presName="spaceA" presStyleCnt="0"/>
      <dgm:spPr/>
    </dgm:pt>
  </dgm:ptLst>
  <dgm:cxnLst>
    <dgm:cxn modelId="{9481C3C6-570B-4AEC-8CA8-A633ED517303}" type="presOf" srcId="{F1A9DAFD-C890-4DF4-AD9C-C912CE17D26C}" destId="{21CBC8D0-8F86-40A6-80CE-9E37AD1478FA}" srcOrd="0" destOrd="0" presId="urn:microsoft.com/office/officeart/2005/8/layout/hProcess11"/>
    <dgm:cxn modelId="{8B03B334-66EF-4074-82CE-BD847EEFDB0D}" srcId="{FCF16E36-2CA2-4000-8779-1BBA751B0941}" destId="{F2C549C1-20AA-4064-9E54-01DE17B43011}" srcOrd="2" destOrd="0" parTransId="{B63E3337-0379-4C81-BBBF-3EBA1FD033B2}" sibTransId="{4056467B-2AC1-49B3-80ED-48314036F448}"/>
    <dgm:cxn modelId="{723C0761-06B6-415E-B5DB-410A919F2298}" type="presOf" srcId="{F2C549C1-20AA-4064-9E54-01DE17B43011}" destId="{ED054E14-C175-4621-8DB2-52F7BFA7C68B}" srcOrd="0" destOrd="0" presId="urn:microsoft.com/office/officeart/2005/8/layout/hProcess11"/>
    <dgm:cxn modelId="{7C1B09BE-7B26-483F-BEC4-0C4F56E99384}" srcId="{FCF16E36-2CA2-4000-8779-1BBA751B0941}" destId="{943F7A9E-1614-420F-8A54-E8671553DD38}" srcOrd="1" destOrd="0" parTransId="{2FFDB2AD-B5A1-4C97-AC0D-3B6BEBDB2C33}" sibTransId="{87B4A0D2-D278-4498-8263-4BCC6DC552A1}"/>
    <dgm:cxn modelId="{FC37729A-8BF5-41EB-A8CE-4D1B343CA4D5}" type="presOf" srcId="{943F7A9E-1614-420F-8A54-E8671553DD38}" destId="{598548E6-152B-423F-AAED-4A567808462A}" srcOrd="0" destOrd="0" presId="urn:microsoft.com/office/officeart/2005/8/layout/hProcess11"/>
    <dgm:cxn modelId="{9D02F72C-6FB7-49E4-843E-782BA123B014}" srcId="{FCF16E36-2CA2-4000-8779-1BBA751B0941}" destId="{F1A9DAFD-C890-4DF4-AD9C-C912CE17D26C}" srcOrd="0" destOrd="0" parTransId="{A5BB7DB5-9F38-4860-9E2A-4EB3D5955F2F}" sibTransId="{BC1EED6C-260B-4C4E-9CCF-5ABF158E8A9A}"/>
    <dgm:cxn modelId="{B8679E29-7A52-41AE-BB08-B4CC6F203C4E}" type="presOf" srcId="{FCF16E36-2CA2-4000-8779-1BBA751B0941}" destId="{3C17988D-5104-44B1-A024-69A27FC246D2}" srcOrd="0" destOrd="0" presId="urn:microsoft.com/office/officeart/2005/8/layout/hProcess11"/>
    <dgm:cxn modelId="{563F3CB9-BBAF-4D86-ADA0-1C301B4F6A82}" type="presParOf" srcId="{3C17988D-5104-44B1-A024-69A27FC246D2}" destId="{9AD891A9-F979-4336-BEFF-FDC167326913}" srcOrd="0" destOrd="0" presId="urn:microsoft.com/office/officeart/2005/8/layout/hProcess11"/>
    <dgm:cxn modelId="{1271368F-DDB4-4ADE-8D64-CB78E1DCB42E}" type="presParOf" srcId="{3C17988D-5104-44B1-A024-69A27FC246D2}" destId="{22471587-BBE5-4C91-9210-19CF3D1D4DC2}" srcOrd="1" destOrd="0" presId="urn:microsoft.com/office/officeart/2005/8/layout/hProcess11"/>
    <dgm:cxn modelId="{DC641B61-6F63-4914-B211-DB044685119F}" type="presParOf" srcId="{22471587-BBE5-4C91-9210-19CF3D1D4DC2}" destId="{B84EF425-9731-40BF-A03B-56DF1299D421}" srcOrd="0" destOrd="0" presId="urn:microsoft.com/office/officeart/2005/8/layout/hProcess11"/>
    <dgm:cxn modelId="{9B7435F6-EAD8-4952-9BC8-C034DFBADF4A}" type="presParOf" srcId="{B84EF425-9731-40BF-A03B-56DF1299D421}" destId="{21CBC8D0-8F86-40A6-80CE-9E37AD1478FA}" srcOrd="0" destOrd="0" presId="urn:microsoft.com/office/officeart/2005/8/layout/hProcess11"/>
    <dgm:cxn modelId="{06125E59-E9D9-4D9B-8CD1-CFADF181E6EF}" type="presParOf" srcId="{B84EF425-9731-40BF-A03B-56DF1299D421}" destId="{7160AFCC-4460-46DC-81A6-17142EF39101}" srcOrd="1" destOrd="0" presId="urn:microsoft.com/office/officeart/2005/8/layout/hProcess11"/>
    <dgm:cxn modelId="{95D20DA3-80E7-42E6-9F41-74E73938852A}" type="presParOf" srcId="{B84EF425-9731-40BF-A03B-56DF1299D421}" destId="{A241B3F4-7A59-4366-B6C9-4B8E7DCF73E3}" srcOrd="2" destOrd="0" presId="urn:microsoft.com/office/officeart/2005/8/layout/hProcess11"/>
    <dgm:cxn modelId="{DEC8D58C-91F2-49C6-B55C-41B7A834C60F}" type="presParOf" srcId="{22471587-BBE5-4C91-9210-19CF3D1D4DC2}" destId="{21CB8667-FE48-45DF-94D9-C5B8036BC516}" srcOrd="1" destOrd="0" presId="urn:microsoft.com/office/officeart/2005/8/layout/hProcess11"/>
    <dgm:cxn modelId="{D182F328-6925-4E55-9A33-159F60A2B9C1}" type="presParOf" srcId="{22471587-BBE5-4C91-9210-19CF3D1D4DC2}" destId="{9C4C67BF-99EF-4311-8660-785EBBC142F9}" srcOrd="2" destOrd="0" presId="urn:microsoft.com/office/officeart/2005/8/layout/hProcess11"/>
    <dgm:cxn modelId="{D6C417F8-5E1A-4621-8C1D-B77F1EA20CF3}" type="presParOf" srcId="{9C4C67BF-99EF-4311-8660-785EBBC142F9}" destId="{598548E6-152B-423F-AAED-4A567808462A}" srcOrd="0" destOrd="0" presId="urn:microsoft.com/office/officeart/2005/8/layout/hProcess11"/>
    <dgm:cxn modelId="{39231577-579F-4301-B935-914ADABDD3E5}" type="presParOf" srcId="{9C4C67BF-99EF-4311-8660-785EBBC142F9}" destId="{EB8C50F8-6814-4AE9-A0AA-53C4332ED0C8}" srcOrd="1" destOrd="0" presId="urn:microsoft.com/office/officeart/2005/8/layout/hProcess11"/>
    <dgm:cxn modelId="{9EFA56D9-E356-4DA5-80F2-0063393039FB}" type="presParOf" srcId="{9C4C67BF-99EF-4311-8660-785EBBC142F9}" destId="{E5E6A1F0-8088-4931-851A-B77CCF0CCF49}" srcOrd="2" destOrd="0" presId="urn:microsoft.com/office/officeart/2005/8/layout/hProcess11"/>
    <dgm:cxn modelId="{B7D40150-26F4-4AC2-BAE9-344960206F12}" type="presParOf" srcId="{22471587-BBE5-4C91-9210-19CF3D1D4DC2}" destId="{83AE83F5-21F3-43E6-A8B8-DB4474A17E29}" srcOrd="3" destOrd="0" presId="urn:microsoft.com/office/officeart/2005/8/layout/hProcess11"/>
    <dgm:cxn modelId="{BBEB529D-E374-4376-BFF2-C490319C9BFA}" type="presParOf" srcId="{22471587-BBE5-4C91-9210-19CF3D1D4DC2}" destId="{580857C7-3F82-435C-B3A9-8C5B7277918D}" srcOrd="4" destOrd="0" presId="urn:microsoft.com/office/officeart/2005/8/layout/hProcess11"/>
    <dgm:cxn modelId="{48B2CECB-95EB-4447-8B53-E042A76620DE}" type="presParOf" srcId="{580857C7-3F82-435C-B3A9-8C5B7277918D}" destId="{ED054E14-C175-4621-8DB2-52F7BFA7C68B}" srcOrd="0" destOrd="0" presId="urn:microsoft.com/office/officeart/2005/8/layout/hProcess11"/>
    <dgm:cxn modelId="{2D6AAB61-22AD-416C-8810-FF24256BE4A4}" type="presParOf" srcId="{580857C7-3F82-435C-B3A9-8C5B7277918D}" destId="{8BD30EFD-549E-4E26-A941-D255B853D1C5}" srcOrd="1" destOrd="0" presId="urn:microsoft.com/office/officeart/2005/8/layout/hProcess11"/>
    <dgm:cxn modelId="{0D1A2CB1-5746-4E5C-B7BE-AC12B43CBF6C}" type="presParOf" srcId="{580857C7-3F82-435C-B3A9-8C5B7277918D}" destId="{7FAAD545-B352-40C9-9111-D3CA5894892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CCD35-E7D7-41FC-ADE7-6970824D72F5}">
      <dsp:nvSpPr>
        <dsp:cNvPr id="0" name=""/>
        <dsp:cNvSpPr/>
      </dsp:nvSpPr>
      <dsp:spPr>
        <a:xfrm>
          <a:off x="0" y="0"/>
          <a:ext cx="8429684" cy="18216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5100" kern="1200" dirty="0" smtClean="0"/>
            <a:t>Uslovi za razvijanje dečjeg stvaralaštva</a:t>
          </a:r>
          <a:endParaRPr lang="sr-Latn-CS" sz="5100" kern="1200" dirty="0"/>
        </a:p>
      </dsp:txBody>
      <dsp:txXfrm>
        <a:off x="0" y="0"/>
        <a:ext cx="8429684" cy="1821669"/>
      </dsp:txXfrm>
    </dsp:sp>
    <dsp:sp modelId="{BDFCF802-BDD6-4671-8F97-430D2A2E896B}">
      <dsp:nvSpPr>
        <dsp:cNvPr id="0" name=""/>
        <dsp:cNvSpPr/>
      </dsp:nvSpPr>
      <dsp:spPr>
        <a:xfrm>
          <a:off x="1029" y="1821669"/>
          <a:ext cx="1685525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Povoljna atmosfrera  i čulna iskustva</a:t>
          </a:r>
          <a:endParaRPr lang="sr-Latn-CS" sz="1400" kern="1200" dirty="0"/>
        </a:p>
      </dsp:txBody>
      <dsp:txXfrm>
        <a:off x="1029" y="1821669"/>
        <a:ext cx="1685525" cy="3825504"/>
      </dsp:txXfrm>
    </dsp:sp>
    <dsp:sp modelId="{CC0803B9-B8E4-46DE-8BF5-057E144F1A80}">
      <dsp:nvSpPr>
        <dsp:cNvPr id="0" name=""/>
        <dsp:cNvSpPr/>
      </dsp:nvSpPr>
      <dsp:spPr>
        <a:xfrm>
          <a:off x="1686554" y="1821669"/>
          <a:ext cx="1685525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Materijal i pribor za rad (aktivnost)deteta</a:t>
          </a:r>
          <a:endParaRPr lang="sr-Latn-CS" sz="1400" kern="1200" dirty="0"/>
        </a:p>
      </dsp:txBody>
      <dsp:txXfrm>
        <a:off x="1686554" y="1821669"/>
        <a:ext cx="1685525" cy="3825504"/>
      </dsp:txXfrm>
    </dsp:sp>
    <dsp:sp modelId="{7C3CE4BF-99F0-4213-9BF5-D0CD0E21FF85}">
      <dsp:nvSpPr>
        <dsp:cNvPr id="0" name=""/>
        <dsp:cNvSpPr/>
      </dsp:nvSpPr>
      <dsp:spPr>
        <a:xfrm>
          <a:off x="3372079" y="1821669"/>
          <a:ext cx="1685525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Vremenska artikulacija dečjih  aktivnosti i njihova aktivizacija</a:t>
          </a:r>
          <a:endParaRPr lang="sr-Latn-CS" sz="1400" kern="1200" dirty="0"/>
        </a:p>
      </dsp:txBody>
      <dsp:txXfrm>
        <a:off x="3372079" y="1821669"/>
        <a:ext cx="1685525" cy="3825504"/>
      </dsp:txXfrm>
    </dsp:sp>
    <dsp:sp modelId="{1F14B2A0-EE6D-46F5-84D9-92DD7116908B}">
      <dsp:nvSpPr>
        <dsp:cNvPr id="0" name=""/>
        <dsp:cNvSpPr/>
      </dsp:nvSpPr>
      <dsp:spPr>
        <a:xfrm>
          <a:off x="5057604" y="1821669"/>
          <a:ext cx="1685525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Razumevanje vaspitača za potrebe dece za stvaralačkim izražavanjem, otklanjanje ograničenja koja ometaju ili koče dečje izražavanje</a:t>
          </a:r>
          <a:r>
            <a:rPr lang="sr-Latn-CS" sz="1400" kern="1200" dirty="0"/>
            <a:t/>
          </a:r>
          <a:br>
            <a:rPr lang="sr-Latn-CS" sz="1400" kern="1200" dirty="0"/>
          </a:br>
          <a:endParaRPr lang="sr-Latn-CS" sz="1400" kern="1200" dirty="0"/>
        </a:p>
      </dsp:txBody>
      <dsp:txXfrm>
        <a:off x="5057604" y="1821669"/>
        <a:ext cx="1685525" cy="3825504"/>
      </dsp:txXfrm>
    </dsp:sp>
    <dsp:sp modelId="{C0B6411F-1392-4F3F-B388-CA456E6FC832}">
      <dsp:nvSpPr>
        <dsp:cNvPr id="0" name=""/>
        <dsp:cNvSpPr/>
      </dsp:nvSpPr>
      <dsp:spPr>
        <a:xfrm>
          <a:off x="6743129" y="1821669"/>
          <a:ext cx="1685525" cy="3825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/>
            <a:t/>
          </a:r>
          <a:br>
            <a:rPr lang="sr-Latn-CS" sz="1400" kern="1200" dirty="0"/>
          </a:br>
          <a:r>
            <a:rPr lang="sr-Latn-CS" sz="1400" kern="1200" dirty="0" smtClean="0"/>
            <a:t>Organizacija dečje igre (vrste i varijante)</a:t>
          </a:r>
          <a:endParaRPr lang="sr-Latn-CS" sz="1400" kern="1200" dirty="0"/>
        </a:p>
      </dsp:txBody>
      <dsp:txXfrm>
        <a:off x="6743129" y="1821669"/>
        <a:ext cx="1685525" cy="3825504"/>
      </dsp:txXfrm>
    </dsp:sp>
    <dsp:sp modelId="{328CB95C-7603-45E5-8237-CFB15E7B9937}">
      <dsp:nvSpPr>
        <dsp:cNvPr id="0" name=""/>
        <dsp:cNvSpPr/>
      </dsp:nvSpPr>
      <dsp:spPr>
        <a:xfrm>
          <a:off x="0" y="5647173"/>
          <a:ext cx="8429684" cy="4250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891A9-F979-4336-BEFF-FDC167326913}">
      <dsp:nvSpPr>
        <dsp:cNvPr id="0" name=""/>
        <dsp:cNvSpPr/>
      </dsp:nvSpPr>
      <dsp:spPr>
        <a:xfrm>
          <a:off x="473354" y="1500193"/>
          <a:ext cx="7153301" cy="185738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C8D0-8F86-40A6-80CE-9E37AD1478FA}">
      <dsp:nvSpPr>
        <dsp:cNvPr id="0" name=""/>
        <dsp:cNvSpPr/>
      </dsp:nvSpPr>
      <dsp:spPr>
        <a:xfrm>
          <a:off x="173151" y="201006"/>
          <a:ext cx="1799184" cy="1053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Unapređivanje dečje  radoznalosti, spontanosti i iskrenosti</a:t>
          </a:r>
          <a:endParaRPr lang="sr-Latn-CS" sz="1400" kern="1200" dirty="0"/>
        </a:p>
      </dsp:txBody>
      <dsp:txXfrm>
        <a:off x="173151" y="201006"/>
        <a:ext cx="1799184" cy="1053361"/>
      </dsp:txXfrm>
    </dsp:sp>
    <dsp:sp modelId="{7160AFCC-4460-46DC-81A6-17142EF39101}">
      <dsp:nvSpPr>
        <dsp:cNvPr id="0" name=""/>
        <dsp:cNvSpPr/>
      </dsp:nvSpPr>
      <dsp:spPr>
        <a:xfrm rot="19073006">
          <a:off x="257280" y="1138752"/>
          <a:ext cx="2929954" cy="26627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548E6-152B-423F-AAED-4A567808462A}">
      <dsp:nvSpPr>
        <dsp:cNvPr id="0" name=""/>
        <dsp:cNvSpPr/>
      </dsp:nvSpPr>
      <dsp:spPr>
        <a:xfrm>
          <a:off x="2598787" y="2786081"/>
          <a:ext cx="2354781" cy="185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Izbegavanje zahtev za ukalupljeno izražavanje deteta ili realno predstavljanje</a:t>
          </a:r>
          <a:endParaRPr lang="sr-Latn-CS" sz="1900" kern="1200" dirty="0"/>
        </a:p>
      </dsp:txBody>
      <dsp:txXfrm>
        <a:off x="2598787" y="2786081"/>
        <a:ext cx="2354781" cy="1857387"/>
      </dsp:txXfrm>
    </dsp:sp>
    <dsp:sp modelId="{EB8C50F8-6814-4AE9-A0AA-53C4332ED0C8}">
      <dsp:nvSpPr>
        <dsp:cNvPr id="0" name=""/>
        <dsp:cNvSpPr/>
      </dsp:nvSpPr>
      <dsp:spPr>
        <a:xfrm>
          <a:off x="3683970" y="2089561"/>
          <a:ext cx="184415" cy="464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54E14-C175-4621-8DB2-52F7BFA7C68B}">
      <dsp:nvSpPr>
        <dsp:cNvPr id="0" name=""/>
        <dsp:cNvSpPr/>
      </dsp:nvSpPr>
      <dsp:spPr>
        <a:xfrm>
          <a:off x="6058525" y="166844"/>
          <a:ext cx="1473381" cy="1190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Razvijanje fleksibilne strukture mišljenja i ponašanja</a:t>
          </a:r>
          <a:endParaRPr lang="sr-Latn-CS" sz="1400" kern="1200" dirty="0"/>
        </a:p>
      </dsp:txBody>
      <dsp:txXfrm>
        <a:off x="6058525" y="166844"/>
        <a:ext cx="1473381" cy="1190009"/>
      </dsp:txXfrm>
    </dsp:sp>
    <dsp:sp modelId="{8BD30EFD-549E-4E26-A941-D255B853D1C5}">
      <dsp:nvSpPr>
        <dsp:cNvPr id="0" name=""/>
        <dsp:cNvSpPr/>
      </dsp:nvSpPr>
      <dsp:spPr>
        <a:xfrm rot="2308759">
          <a:off x="3995700" y="1372546"/>
          <a:ext cx="3561159" cy="234860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8BB3C6-9519-4EFB-B2B8-BC7C0E156317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58CAFC-C374-4FEA-882F-63EB03215010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4000" dirty="0" smtClean="0"/>
              <a:t>Uslovi</a:t>
            </a:r>
            <a:r>
              <a:rPr lang="sr-Cyrl-CS" sz="4000" dirty="0" smtClean="0"/>
              <a:t> </a:t>
            </a:r>
            <a:r>
              <a:rPr lang="sr-Latn-CS" sz="4000" dirty="0" smtClean="0"/>
              <a:t>i</a:t>
            </a:r>
            <a:r>
              <a:rPr lang="sr-Cyrl-CS" sz="4000" dirty="0" smtClean="0"/>
              <a:t> </a:t>
            </a:r>
            <a:r>
              <a:rPr lang="sr-Latn-CS" sz="4000" dirty="0" smtClean="0"/>
              <a:t>postupci</a:t>
            </a:r>
            <a:r>
              <a:rPr lang="sr-Cyrl-CS" sz="4000" dirty="0" smtClean="0"/>
              <a:t> </a:t>
            </a:r>
            <a:r>
              <a:rPr lang="sr-Latn-CS" sz="4000" dirty="0" smtClean="0"/>
              <a:t>za</a:t>
            </a:r>
            <a:r>
              <a:rPr lang="sr-Cyrl-CS" sz="4000" dirty="0" smtClean="0"/>
              <a:t> </a:t>
            </a:r>
            <a:r>
              <a:rPr lang="sr-Latn-CS" sz="4000" dirty="0" smtClean="0"/>
              <a:t>razvijanje</a:t>
            </a:r>
            <a:r>
              <a:rPr lang="sr-Cyrl-CS" sz="4000" dirty="0" smtClean="0"/>
              <a:t> </a:t>
            </a:r>
            <a:r>
              <a:rPr lang="sr-Latn-CS" sz="4000" dirty="0" smtClean="0"/>
              <a:t>stvaralaštva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87108"/>
          </a:xfrm>
        </p:spPr>
        <p:txBody>
          <a:bodyPr>
            <a:normAutofit/>
          </a:bodyPr>
          <a:lstStyle/>
          <a:p>
            <a:pPr algn="l"/>
            <a:r>
              <a:rPr lang="sr-Latn-CS" dirty="0" smtClean="0"/>
              <a:t>Stvaralačko ponašanje deteta</a:t>
            </a:r>
          </a:p>
          <a:p>
            <a:pPr algn="l"/>
            <a:r>
              <a:rPr lang="sr-Latn-CS" dirty="0" smtClean="0"/>
              <a:t>kao pedagoški cilj vaspitača u </a:t>
            </a:r>
          </a:p>
          <a:p>
            <a:pPr algn="l"/>
            <a:r>
              <a:rPr lang="sr-Latn-CS" dirty="0" smtClean="0"/>
              <a:t>predškolskoj ustanovi</a:t>
            </a:r>
          </a:p>
          <a:p>
            <a:endParaRPr lang="sr-Latn-CS" dirty="0"/>
          </a:p>
        </p:txBody>
      </p:sp>
      <p:pic>
        <p:nvPicPr>
          <p:cNvPr id="5" name="Picture 2" descr="D:\faks\slike faks\decica-se-igraj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496"/>
            <a:ext cx="4000528" cy="3786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Funkcije dečjeg stvaralaštva u razvoju predškolskog deteta</a:t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/>
          </a:p>
        </p:txBody>
      </p:sp>
      <p:sp>
        <p:nvSpPr>
          <p:cNvPr id="6" name="Cloud 5"/>
          <p:cNvSpPr/>
          <p:nvPr/>
        </p:nvSpPr>
        <p:spPr>
          <a:xfrm rot="21117684">
            <a:off x="895659" y="3415630"/>
            <a:ext cx="3041689" cy="10202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Sticanje iskustva kroz ličnu akciju</a:t>
            </a:r>
            <a:endParaRPr lang="sr-Latn-CS" dirty="0"/>
          </a:p>
        </p:txBody>
      </p:sp>
      <p:sp>
        <p:nvSpPr>
          <p:cNvPr id="7" name="Cloud 6"/>
          <p:cNvSpPr/>
          <p:nvPr/>
        </p:nvSpPr>
        <p:spPr>
          <a:xfrm rot="20949617">
            <a:off x="368738" y="600961"/>
            <a:ext cx="5000660" cy="13573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Unapređivanje intelektualnih sposobnosti (radoznalost, , otvorenost, eksperimentisanje,...</a:t>
            </a:r>
            <a:endParaRPr lang="sr-Latn-CS" dirty="0"/>
          </a:p>
        </p:txBody>
      </p:sp>
      <p:sp>
        <p:nvSpPr>
          <p:cNvPr id="8" name="Cloud 7"/>
          <p:cNvSpPr/>
          <p:nvPr/>
        </p:nvSpPr>
        <p:spPr>
          <a:xfrm rot="838063">
            <a:off x="4214810" y="3286124"/>
            <a:ext cx="4288368" cy="12234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Kompenzovanje ograničenosti verbalnog izražavanja</a:t>
            </a:r>
            <a:endParaRPr lang="sr-Latn-CS" dirty="0"/>
          </a:p>
        </p:txBody>
      </p:sp>
      <p:sp>
        <p:nvSpPr>
          <p:cNvPr id="9" name="Cloud 8"/>
          <p:cNvSpPr/>
          <p:nvPr/>
        </p:nvSpPr>
        <p:spPr>
          <a:xfrm rot="1255175">
            <a:off x="4825018" y="1141038"/>
            <a:ext cx="3923120" cy="17898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Razumevanje pojedinca, otkrivanje sebe, humanizacija</a:t>
            </a:r>
            <a:endParaRPr lang="sr-Latn-CS" dirty="0"/>
          </a:p>
        </p:txBody>
      </p:sp>
      <p:sp>
        <p:nvSpPr>
          <p:cNvPr id="10" name="Cloud 9"/>
          <p:cNvSpPr/>
          <p:nvPr/>
        </p:nvSpPr>
        <p:spPr>
          <a:xfrm>
            <a:off x="1500166" y="2143116"/>
            <a:ext cx="3857652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Priprema za promene koje ih očekuju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pPr algn="ctr"/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357166"/>
          <a:ext cx="842968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72074"/>
            <a:ext cx="8183880" cy="962966"/>
          </a:xfrm>
        </p:spPr>
        <p:txBody>
          <a:bodyPr>
            <a:normAutofit/>
          </a:bodyPr>
          <a:lstStyle/>
          <a:p>
            <a:pPr algn="ctr"/>
            <a:r>
              <a:rPr lang="sr-Latn-CS" sz="2400" dirty="0" smtClean="0"/>
              <a:t>O postupcima za podsticanje razvoja dečjeg stvaralaštva kroz IGRU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8183562" cy="46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/>
          <a:lstStyle/>
          <a:p>
            <a:pPr algn="ctr">
              <a:buNone/>
            </a:pPr>
            <a:r>
              <a:rPr lang="sr-Latn-CS" dirty="0" smtClean="0"/>
              <a:t>Od kreativnosti do darovitosti u kritičnom periodu dečjeg razvoja</a:t>
            </a:r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Oblici rada sa darovitom decom:</a:t>
            </a:r>
          </a:p>
          <a:p>
            <a:pPr algn="ctr">
              <a:buNone/>
            </a:pPr>
            <a:endParaRPr lang="sr-Latn-CS" dirty="0"/>
          </a:p>
        </p:txBody>
      </p:sp>
      <p:sp>
        <p:nvSpPr>
          <p:cNvPr id="4" name="Wave 3"/>
          <p:cNvSpPr/>
          <p:nvPr/>
        </p:nvSpPr>
        <p:spPr>
          <a:xfrm>
            <a:off x="714348" y="2786058"/>
            <a:ext cx="2214578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SEGREGACIJA (izdvajanje)</a:t>
            </a:r>
            <a:endParaRPr lang="sr-Latn-CS" dirty="0"/>
          </a:p>
        </p:txBody>
      </p:sp>
      <p:sp>
        <p:nvSpPr>
          <p:cNvPr id="5" name="Wave 4"/>
          <p:cNvSpPr/>
          <p:nvPr/>
        </p:nvSpPr>
        <p:spPr>
          <a:xfrm>
            <a:off x="3428992" y="2571744"/>
            <a:ext cx="2357454" cy="114300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AKCELERACIJA</a:t>
            </a:r>
          </a:p>
          <a:p>
            <a:pPr algn="ctr"/>
            <a:r>
              <a:rPr lang="sr-Latn-CS" dirty="0" smtClean="0"/>
              <a:t>(ubrzavanje)</a:t>
            </a:r>
            <a:endParaRPr lang="sr-Latn-CS" dirty="0"/>
          </a:p>
        </p:txBody>
      </p:sp>
      <p:sp>
        <p:nvSpPr>
          <p:cNvPr id="6" name="Wave 5"/>
          <p:cNvSpPr/>
          <p:nvPr/>
        </p:nvSpPr>
        <p:spPr>
          <a:xfrm>
            <a:off x="5929322" y="3500438"/>
            <a:ext cx="2714644" cy="15716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OBOGAĆIVANJE (dodatno angažovanje)</a:t>
            </a:r>
            <a:endParaRPr lang="sr-Latn-CS" dirty="0"/>
          </a:p>
        </p:txBody>
      </p:sp>
      <p:sp>
        <p:nvSpPr>
          <p:cNvPr id="7" name="Rounded Rectangle 6"/>
          <p:cNvSpPr/>
          <p:nvPr/>
        </p:nvSpPr>
        <p:spPr>
          <a:xfrm rot="20644410">
            <a:off x="3143240" y="3643314"/>
            <a:ext cx="2143140" cy="2187563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/>
          <a:lstStyle/>
          <a:p>
            <a:r>
              <a:rPr lang="sr-Latn-CS" dirty="0"/>
              <a:t>Maksić, S. (2006): </a:t>
            </a:r>
            <a:r>
              <a:rPr lang="sr-Latn-CS" i="1" dirty="0"/>
              <a:t>Podsticanje kreativnosti u </a:t>
            </a:r>
            <a:r>
              <a:rPr lang="sr-Latn-CS" i="1" dirty="0" smtClean="0"/>
              <a:t>školi </a:t>
            </a:r>
            <a:r>
              <a:rPr lang="sr-Latn-CS" dirty="0" smtClean="0"/>
              <a:t>(51-60). </a:t>
            </a:r>
            <a:r>
              <a:rPr lang="sr-Latn-CS" dirty="0"/>
              <a:t>Beograd: Institut za pedagoška istraživanja</a:t>
            </a:r>
            <a:r>
              <a:rPr lang="sr-Latn-CS" dirty="0" smtClean="0"/>
              <a:t>.</a:t>
            </a:r>
          </a:p>
          <a:p>
            <a:r>
              <a:rPr lang="sr-Cyrl-CS" dirty="0" smtClean="0"/>
              <a:t>Kamenov</a:t>
            </a:r>
            <a:r>
              <a:rPr lang="sr-Cyrl-CS" dirty="0"/>
              <a:t>, E. (1999): </a:t>
            </a:r>
            <a:r>
              <a:rPr lang="sr-Cyrl-CS" i="1" dirty="0"/>
              <a:t>Predškolska </a:t>
            </a:r>
            <a:r>
              <a:rPr lang="sr-Cyrl-CS" i="1" dirty="0" smtClean="0"/>
              <a:t>pedagogija</a:t>
            </a:r>
            <a:r>
              <a:rPr lang="sr-Latn-CS" i="1" dirty="0" smtClean="0"/>
              <a:t> </a:t>
            </a:r>
            <a:r>
              <a:rPr lang="sr-Latn-CS" dirty="0" smtClean="0"/>
              <a:t>(296-317)</a:t>
            </a:r>
            <a:r>
              <a:rPr lang="sr-Cyrl-CS" dirty="0" smtClean="0"/>
              <a:t>. </a:t>
            </a:r>
            <a:r>
              <a:rPr lang="sr-Cyrl-CS" dirty="0"/>
              <a:t>Beograd: Zavod za udžbenike i nastavna sredstva.</a:t>
            </a:r>
            <a:endParaRPr lang="sr-Latn-CS" dirty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193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                   Uslovi i postupci za razvijanje stvaralaštva </vt:lpstr>
      <vt:lpstr>Funkcije dečjeg stvaralaštva u razvoju predškolskog deteta </vt:lpstr>
      <vt:lpstr>PowerPoint Presentation</vt:lpstr>
      <vt:lpstr>O postupcima za podsticanje razvoja dečjeg stvaralaštva kroz IGRU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Uslovi i postupci za razvijanje stvaralaštva</dc:title>
  <dc:creator>Emina Kopas</dc:creator>
  <cp:lastModifiedBy>Emina</cp:lastModifiedBy>
  <cp:revision>16</cp:revision>
  <dcterms:created xsi:type="dcterms:W3CDTF">2011-03-02T21:57:49Z</dcterms:created>
  <dcterms:modified xsi:type="dcterms:W3CDTF">2018-02-28T21:16:00Z</dcterms:modified>
</cp:coreProperties>
</file>